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95" r:id="rId2"/>
    <p:sldId id="413" r:id="rId3"/>
    <p:sldId id="407" r:id="rId4"/>
    <p:sldId id="261" r:id="rId5"/>
    <p:sldId id="409" r:id="rId6"/>
    <p:sldId id="412" r:id="rId7"/>
    <p:sldId id="414" r:id="rId8"/>
    <p:sldId id="411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FB475F91-DB2E-4DA5-985C-01CE2329481E}">
          <p14:sldIdLst>
            <p14:sldId id="295"/>
            <p14:sldId id="413"/>
            <p14:sldId id="407"/>
            <p14:sldId id="261"/>
            <p14:sldId id="409"/>
            <p14:sldId id="412"/>
            <p14:sldId id="414"/>
            <p14:sldId id="411"/>
          </p14:sldIdLst>
        </p14:section>
        <p14:section name="Designforslag" id="{97DA9070-1F84-48C6-8586-E59996A1F8E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8" autoAdjust="0"/>
    <p:restoredTop sz="94660" autoAdjust="0"/>
  </p:normalViewPr>
  <p:slideViewPr>
    <p:cSldViewPr snapToGrid="0">
      <p:cViewPr varScale="1">
        <p:scale>
          <a:sx n="119" d="100"/>
          <a:sy n="119" d="100"/>
        </p:scale>
        <p:origin x="485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2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1F4E6319-1C24-4B0A-7818-248077548B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510C637-0961-981F-CBA7-A79CD394B9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2C696-7FB1-413A-A334-E0D1028674F5}" type="datetimeFigureOut">
              <a:rPr lang="da-DK" smtClean="0"/>
              <a:t>23-01-2025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F6C9F64-35F9-EF18-38B3-1B72C71034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B109237-D86B-F1A7-3B66-845FCA2C57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D59F0-C820-4D7D-9566-6C2DD9D35D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5847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47948-2487-45AD-88C5-1F21EDDCDEE3}" type="datetimeFigureOut">
              <a:rPr lang="da-DK" smtClean="0"/>
              <a:t>23-01-2025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D282B-5377-4D09-A6EA-26C7B81672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81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grøn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BDDCC91-6E43-846A-BE7A-E3843F1D41CE}"/>
              </a:ext>
            </a:extLst>
          </p:cNvPr>
          <p:cNvSpPr/>
          <p:nvPr userDrawn="1"/>
        </p:nvSpPr>
        <p:spPr>
          <a:xfrm>
            <a:off x="0" y="-16292"/>
            <a:ext cx="12192000" cy="689058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85515D-45B5-5366-6632-0D3B62B7F3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160000"/>
            <a:ext cx="6730299" cy="309776"/>
          </a:xfrm>
        </p:spPr>
        <p:txBody>
          <a:bodyPr lIns="9000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her for at indsætte navn/dato/byline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4ED04B-3A73-0039-2F59-14D63D8E1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9148" y="1540258"/>
            <a:ext cx="7348619" cy="734861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B24E5EA-D067-5717-81BE-C70252F25AEE}"/>
              </a:ext>
            </a:extLst>
          </p:cNvPr>
          <p:cNvSpPr txBox="1">
            <a:spLocks/>
          </p:cNvSpPr>
          <p:nvPr userDrawn="1"/>
        </p:nvSpPr>
        <p:spPr>
          <a:xfrm>
            <a:off x="540000" y="541620"/>
            <a:ext cx="11004587" cy="38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b="0" i="0" kern="1200" baseline="0">
                <a:solidFill>
                  <a:schemeClr val="accent5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b="0" noProof="0" dirty="0">
                <a:solidFill>
                  <a:schemeClr val="accent6"/>
                </a:solidFill>
              </a:rPr>
              <a:t>sammen om_ en grønnere hverdag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47EF1E4C-734D-186B-FE25-08960BBC3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1080000"/>
            <a:ext cx="11004587" cy="669882"/>
          </a:xfrm>
        </p:spPr>
        <p:txBody>
          <a:bodyPr>
            <a:noAutofit/>
          </a:bodyPr>
          <a:lstStyle>
            <a:lvl1pPr marL="0" indent="0">
              <a:buNone/>
              <a:defRPr sz="4400" b="0" i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noProof="0" dirty="0"/>
              <a:t>Klik for at indsætte overskrift </a:t>
            </a:r>
            <a:r>
              <a:rPr lang="da-DK" noProof="0" dirty="0" err="1"/>
              <a:t>Segoe</a:t>
            </a:r>
            <a:r>
              <a:rPr lang="da-DK" noProof="0" dirty="0"/>
              <a:t> UI 44</a:t>
            </a:r>
          </a:p>
        </p:txBody>
      </p:sp>
    </p:spTree>
    <p:extLst>
      <p:ext uri="{BB962C8B-B14F-4D97-AF65-F5344CB8AC3E}">
        <p14:creationId xmlns:p14="http://schemas.microsoft.com/office/powerpoint/2010/main" val="16367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BAFBD8E-06EF-EAF3-C042-179E91305EEF}"/>
              </a:ext>
            </a:extLst>
          </p:cNvPr>
          <p:cNvSpPr/>
          <p:nvPr userDrawn="1"/>
        </p:nvSpPr>
        <p:spPr>
          <a:xfrm>
            <a:off x="0" y="-142240"/>
            <a:ext cx="12192000" cy="6543041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388B20-249F-47D5-AC27-262BC696F2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22" y="1080000"/>
            <a:ext cx="11111794" cy="633295"/>
          </a:xfrm>
        </p:spPr>
        <p:txBody>
          <a:bodyPr lIns="90000" anchor="t" anchorCtr="0">
            <a:no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da-DK" noProof="0" dirty="0"/>
              <a:t>Mødets tema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E2AB61-0421-42A6-B666-259F4B261822}"/>
              </a:ext>
            </a:extLst>
          </p:cNvPr>
          <p:cNvSpPr txBox="1">
            <a:spLocks/>
          </p:cNvSpPr>
          <p:nvPr userDrawn="1"/>
        </p:nvSpPr>
        <p:spPr>
          <a:xfrm>
            <a:off x="599634" y="540000"/>
            <a:ext cx="10114617" cy="399384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0" i="0" noProof="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Dagsorden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4F31040D-BDA4-147D-4CB1-2F2F0019E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10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223EB492-1628-55F6-E39A-DB81F1869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813436"/>
            <a:ext cx="11281886" cy="4230378"/>
          </a:xfrm>
        </p:spPr>
        <p:txBody>
          <a:bodyPr lIns="90000">
            <a:noAutofit/>
          </a:bodyPr>
          <a:lstStyle>
            <a:lvl1pPr marL="457200" indent="-457200">
              <a:buClr>
                <a:schemeClr val="accent6"/>
              </a:buClr>
              <a:buAutoNum type="arabicPeriod"/>
              <a:defRPr sz="20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Klik for at redigere teksttypografierne i masteren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lang="da-DK" noProof="0" dirty="0"/>
              <a:t>Klik for at redigere teksttypografierne i masteren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lang="da-DK" noProof="0" dirty="0"/>
              <a:t>Klik for at redigere teksttypografierne i masteren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lang="da-DK" noProof="0" dirty="0"/>
              <a:t>Klik for at redigere teksttypografierne i masteren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anose="05000000000000000000" pitchFamily="2" charset="2"/>
              <a:buAutoNum type="arabicPeriod"/>
              <a:tabLst/>
              <a:defRPr/>
            </a:pPr>
            <a:r>
              <a:rPr lang="da-DK" noProof="0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5873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655D8A9-AC6F-98A7-4A29-20E0EECBAEEF}"/>
              </a:ext>
            </a:extLst>
          </p:cNvPr>
          <p:cNvSpPr/>
          <p:nvPr userDrawn="1"/>
        </p:nvSpPr>
        <p:spPr>
          <a:xfrm>
            <a:off x="0" y="-4026"/>
            <a:ext cx="12192000" cy="6424421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388B20-249F-47D5-AC27-262BC696F2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1080000"/>
            <a:ext cx="11033937" cy="633295"/>
          </a:xfrm>
        </p:spPr>
        <p:txBody>
          <a:bodyPr lIns="90000" anchor="t" anchorCtr="0">
            <a:no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da-DK" noProof="0" dirty="0"/>
              <a:t>Mødets tema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4F31040D-BDA4-147D-4CB1-2F2F0019E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10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19" name="Pladsholder til tekst 17">
            <a:extLst>
              <a:ext uri="{FF2B5EF4-FFF2-40B4-BE49-F238E27FC236}">
                <a16:creationId xmlns:a16="http://schemas.microsoft.com/office/drawing/2014/main" id="{C962CED7-5701-09E3-E6D2-E3726A832C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2185060"/>
            <a:ext cx="11033936" cy="4037610"/>
          </a:xfrm>
        </p:spPr>
        <p:txBody>
          <a:bodyPr lIns="90000">
            <a:noAutofit/>
          </a:bodyPr>
          <a:lstStyle>
            <a:lvl1pPr marL="0" indent="0">
              <a:buNone/>
              <a:defRPr sz="16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8:00 – 08:30	Morgenmad					Der spises i festsalen</a:t>
            </a:r>
          </a:p>
          <a:p>
            <a:pPr lvl="0"/>
            <a:r>
              <a:rPr lang="da-DK" noProof="0" dirty="0"/>
              <a:t>9:00		Foredrag						Vi mødes i pumpehuset og snakker om ….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AD6D8-52E4-7607-3CCC-A61070604F45}"/>
              </a:ext>
            </a:extLst>
          </p:cNvPr>
          <p:cNvSpPr txBox="1">
            <a:spLocks/>
          </p:cNvSpPr>
          <p:nvPr userDrawn="1"/>
        </p:nvSpPr>
        <p:spPr>
          <a:xfrm>
            <a:off x="540000" y="540000"/>
            <a:ext cx="11033936" cy="414157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accent4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da-DK" sz="2000" b="0" noProof="0" dirty="0">
                <a:solidFill>
                  <a:schemeClr val="accent6"/>
                </a:solidFill>
              </a:rPr>
              <a:t>Dagsorden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331C30-CF23-37C1-AACC-DAAFF8D6900B}"/>
              </a:ext>
            </a:extLst>
          </p:cNvPr>
          <p:cNvSpPr txBox="1">
            <a:spLocks/>
          </p:cNvSpPr>
          <p:nvPr userDrawn="1"/>
        </p:nvSpPr>
        <p:spPr>
          <a:xfrm>
            <a:off x="540000" y="1732485"/>
            <a:ext cx="10934357" cy="633295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accent4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da-DK" sz="2000" noProof="0" dirty="0">
                <a:solidFill>
                  <a:schemeClr val="accent6"/>
                </a:solidFill>
              </a:rPr>
              <a:t>Tid		Emne						Kommentar		</a:t>
            </a:r>
          </a:p>
        </p:txBody>
      </p:sp>
    </p:spTree>
    <p:extLst>
      <p:ext uri="{BB962C8B-B14F-4D97-AF65-F5344CB8AC3E}">
        <p14:creationId xmlns:p14="http://schemas.microsoft.com/office/powerpoint/2010/main" val="409526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stor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6607"/>
            <a:ext cx="12192000" cy="4766257"/>
          </a:xfrm>
          <a:noFill/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på ikon og indsæt foto</a:t>
            </a:r>
          </a:p>
          <a:p>
            <a:endParaRPr lang="da-DK" noProof="0" dirty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77A9F812-EF95-711D-25DE-1F1496651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10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8" name="Pladsholder til titel 1">
            <a:extLst>
              <a:ext uri="{FF2B5EF4-FFF2-40B4-BE49-F238E27FC236}">
                <a16:creationId xmlns:a16="http://schemas.microsoft.com/office/drawing/2014/main" id="{2CF3B600-A2B9-C8C6-42D5-F127A238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622756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0873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grøn / halv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31BC2-18B2-2315-7764-8AB4D9363E62}"/>
              </a:ext>
            </a:extLst>
          </p:cNvPr>
          <p:cNvSpPr/>
          <p:nvPr userDrawn="1"/>
        </p:nvSpPr>
        <p:spPr>
          <a:xfrm>
            <a:off x="0" y="-1"/>
            <a:ext cx="6096000" cy="6420467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5999" cy="639286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8A4F3E-E7C7-DD03-25AF-52714B9C5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363999" cy="782108"/>
          </a:xfrm>
        </p:spPr>
        <p:txBody>
          <a:bodyPr lIns="90000" anchor="t">
            <a:noAutofit/>
          </a:bodyPr>
          <a:lstStyle>
            <a:lvl1pPr>
              <a:defRPr sz="3200" b="0">
                <a:solidFill>
                  <a:schemeClr val="accent6"/>
                </a:solidFill>
              </a:defRPr>
            </a:lvl1pPr>
          </a:lstStyle>
          <a:p>
            <a:r>
              <a:rPr lang="da-DK" noProof="0" dirty="0"/>
              <a:t>Klik for at indsætte 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BA3F-F9F4-D5E2-2048-4B94604E2A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5364000" cy="4997663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B889D396-127B-E547-7496-0CDAA47F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567220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31BC2-18B2-2315-7764-8AB4D9363E62}"/>
              </a:ext>
            </a:extLst>
          </p:cNvPr>
          <p:cNvSpPr/>
          <p:nvPr userDrawn="1"/>
        </p:nvSpPr>
        <p:spPr>
          <a:xfrm>
            <a:off x="-1" y="-1"/>
            <a:ext cx="8577471" cy="6420467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8536BAE-D198-81F8-8313-7A1E1F2B705D}"/>
              </a:ext>
            </a:extLst>
          </p:cNvPr>
          <p:cNvSpPr/>
          <p:nvPr userDrawn="1"/>
        </p:nvSpPr>
        <p:spPr>
          <a:xfrm>
            <a:off x="620815" y="1557764"/>
            <a:ext cx="6783837" cy="78210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D7549D4-DADE-3176-95FA-1E2832A4BC66}"/>
              </a:ext>
            </a:extLst>
          </p:cNvPr>
          <p:cNvSpPr/>
          <p:nvPr userDrawn="1"/>
        </p:nvSpPr>
        <p:spPr>
          <a:xfrm>
            <a:off x="620815" y="2564482"/>
            <a:ext cx="6783837" cy="78210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ED191F5-28B0-4555-630E-7BA4F70E1EE7}"/>
              </a:ext>
            </a:extLst>
          </p:cNvPr>
          <p:cNvSpPr/>
          <p:nvPr userDrawn="1"/>
        </p:nvSpPr>
        <p:spPr>
          <a:xfrm>
            <a:off x="620815" y="3549219"/>
            <a:ext cx="6783837" cy="78210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F3E5A41-724A-AD7E-97D9-AC88801D0519}"/>
              </a:ext>
            </a:extLst>
          </p:cNvPr>
          <p:cNvSpPr/>
          <p:nvPr userDrawn="1"/>
        </p:nvSpPr>
        <p:spPr>
          <a:xfrm>
            <a:off x="620814" y="4537324"/>
            <a:ext cx="6783837" cy="78210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225089A-517C-6D12-2990-4455B00F97D2}"/>
              </a:ext>
            </a:extLst>
          </p:cNvPr>
          <p:cNvSpPr/>
          <p:nvPr userDrawn="1"/>
        </p:nvSpPr>
        <p:spPr>
          <a:xfrm>
            <a:off x="620814" y="5533361"/>
            <a:ext cx="6783837" cy="782108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89656" y="-1"/>
            <a:ext cx="3629819" cy="639286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på ikon og indsæt foto</a:t>
            </a:r>
          </a:p>
          <a:p>
            <a:endParaRPr lang="da-DK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8A4F3E-E7C7-DD03-25AF-52714B9C5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7401365" cy="782108"/>
          </a:xfrm>
        </p:spPr>
        <p:txBody>
          <a:bodyPr lIns="90000" anchor="t">
            <a:noAutofit/>
          </a:bodyPr>
          <a:lstStyle>
            <a:lvl1pPr>
              <a:defRPr sz="3200" b="0">
                <a:solidFill>
                  <a:schemeClr val="accent6"/>
                </a:solidFill>
              </a:defRPr>
            </a:lvl1pPr>
          </a:lstStyle>
          <a:p>
            <a:r>
              <a:rPr lang="da-DK" noProof="0" dirty="0"/>
              <a:t>Klik for at </a:t>
            </a:r>
            <a:r>
              <a:rPr lang="da-DK" noProof="0" dirty="0" err="1"/>
              <a:t>aindsætte</a:t>
            </a:r>
            <a:r>
              <a:rPr lang="da-DK" noProof="0" dirty="0"/>
              <a:t> titel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B889D396-127B-E547-7496-0CDAA47F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FC428BC-ABFE-299C-4D97-B3B288820D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434" y="1794831"/>
            <a:ext cx="5398558" cy="30797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Klik for at redigere tekst</a:t>
            </a:r>
          </a:p>
        </p:txBody>
      </p:sp>
      <p:sp>
        <p:nvSpPr>
          <p:cNvPr id="28" name="Pladsholder til billede 27">
            <a:extLst>
              <a:ext uri="{FF2B5EF4-FFF2-40B4-BE49-F238E27FC236}">
                <a16:creationId xmlns:a16="http://schemas.microsoft.com/office/drawing/2014/main" id="{EBB1C13F-51B9-3377-29BA-2F41672467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275" y="1651162"/>
            <a:ext cx="742950" cy="59531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da-DK" dirty="0"/>
          </a:p>
        </p:txBody>
      </p:sp>
      <p:sp>
        <p:nvSpPr>
          <p:cNvPr id="32" name="Pladsholder til tekst 21">
            <a:extLst>
              <a:ext uri="{FF2B5EF4-FFF2-40B4-BE49-F238E27FC236}">
                <a16:creationId xmlns:a16="http://schemas.microsoft.com/office/drawing/2014/main" id="{CCBF11BF-44CA-B0CD-B53B-38F2BC4254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434" y="2801549"/>
            <a:ext cx="5398558" cy="30797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Klik for at redigere tekst</a:t>
            </a:r>
          </a:p>
        </p:txBody>
      </p:sp>
      <p:sp>
        <p:nvSpPr>
          <p:cNvPr id="33" name="Pladsholder til billede 27">
            <a:extLst>
              <a:ext uri="{FF2B5EF4-FFF2-40B4-BE49-F238E27FC236}">
                <a16:creationId xmlns:a16="http://schemas.microsoft.com/office/drawing/2014/main" id="{C8CE1704-EFB2-D658-CA2F-46F2B612E6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3275" y="2657880"/>
            <a:ext cx="742950" cy="59531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da-DK" dirty="0"/>
          </a:p>
        </p:txBody>
      </p:sp>
      <p:sp>
        <p:nvSpPr>
          <p:cNvPr id="35" name="Pladsholder til tekst 21">
            <a:extLst>
              <a:ext uri="{FF2B5EF4-FFF2-40B4-BE49-F238E27FC236}">
                <a16:creationId xmlns:a16="http://schemas.microsoft.com/office/drawing/2014/main" id="{BD5C42D3-7DF2-3512-A1D8-E22DFAC059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87434" y="3786286"/>
            <a:ext cx="5398558" cy="30797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Klik for at redigere tekst</a:t>
            </a:r>
          </a:p>
        </p:txBody>
      </p:sp>
      <p:sp>
        <p:nvSpPr>
          <p:cNvPr id="36" name="Pladsholder til billede 27">
            <a:extLst>
              <a:ext uri="{FF2B5EF4-FFF2-40B4-BE49-F238E27FC236}">
                <a16:creationId xmlns:a16="http://schemas.microsoft.com/office/drawing/2014/main" id="{EA079801-AF2A-8ECD-BDA7-C31E3766E53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3275" y="3642617"/>
            <a:ext cx="742950" cy="59531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da-DK" dirty="0"/>
          </a:p>
        </p:txBody>
      </p:sp>
      <p:sp>
        <p:nvSpPr>
          <p:cNvPr id="38" name="Pladsholder til tekst 21">
            <a:extLst>
              <a:ext uri="{FF2B5EF4-FFF2-40B4-BE49-F238E27FC236}">
                <a16:creationId xmlns:a16="http://schemas.microsoft.com/office/drawing/2014/main" id="{89FCD4CD-1EAB-4BE8-093E-76B1262918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87434" y="4774391"/>
            <a:ext cx="5398558" cy="30797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Klik for at redigere tekst</a:t>
            </a:r>
          </a:p>
        </p:txBody>
      </p:sp>
      <p:sp>
        <p:nvSpPr>
          <p:cNvPr id="39" name="Pladsholder til billede 27">
            <a:extLst>
              <a:ext uri="{FF2B5EF4-FFF2-40B4-BE49-F238E27FC236}">
                <a16:creationId xmlns:a16="http://schemas.microsoft.com/office/drawing/2014/main" id="{35917E09-363A-6253-9C25-0F17D7B001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3275" y="4630722"/>
            <a:ext cx="742950" cy="59531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da-DK" dirty="0"/>
          </a:p>
        </p:txBody>
      </p:sp>
      <p:sp>
        <p:nvSpPr>
          <p:cNvPr id="15" name="Pladsholder til tekst 21">
            <a:extLst>
              <a:ext uri="{FF2B5EF4-FFF2-40B4-BE49-F238E27FC236}">
                <a16:creationId xmlns:a16="http://schemas.microsoft.com/office/drawing/2014/main" id="{2AAB2EEE-B825-0BE1-C186-6F36AB6078F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87434" y="5770428"/>
            <a:ext cx="5398558" cy="30797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Klik for at redigere tekst</a:t>
            </a:r>
          </a:p>
        </p:txBody>
      </p:sp>
      <p:sp>
        <p:nvSpPr>
          <p:cNvPr id="16" name="Pladsholder til billede 27">
            <a:extLst>
              <a:ext uri="{FF2B5EF4-FFF2-40B4-BE49-F238E27FC236}">
                <a16:creationId xmlns:a16="http://schemas.microsoft.com/office/drawing/2014/main" id="{1C652F10-763C-7792-41C7-350CE0A0B6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3275" y="5626759"/>
            <a:ext cx="742950" cy="59531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881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v grøn / halv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31BC2-18B2-2315-7764-8AB4D9363E62}"/>
              </a:ext>
            </a:extLst>
          </p:cNvPr>
          <p:cNvSpPr/>
          <p:nvPr userDrawn="1"/>
        </p:nvSpPr>
        <p:spPr>
          <a:xfrm>
            <a:off x="0" y="0"/>
            <a:ext cx="6096000" cy="6400802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-1"/>
            <a:ext cx="6095999" cy="639286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8A4F3E-E7C7-DD03-25AF-52714B9C5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363999" cy="782110"/>
          </a:xfrm>
        </p:spPr>
        <p:txBody>
          <a:bodyPr lIns="90000" anchor="t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indsætte 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BA3F-F9F4-D5E2-2048-4B94604E2A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5364000" cy="4776682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B889D396-127B-E547-7496-0CDAA47F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57737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grøn / halv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31BC2-18B2-2315-7764-8AB4D9363E62}"/>
              </a:ext>
            </a:extLst>
          </p:cNvPr>
          <p:cNvSpPr/>
          <p:nvPr userDrawn="1"/>
        </p:nvSpPr>
        <p:spPr>
          <a:xfrm>
            <a:off x="6096000" y="0"/>
            <a:ext cx="6095999" cy="639286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39286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8A4F3E-E7C7-DD03-25AF-52714B9C5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540000"/>
            <a:ext cx="5364479" cy="687174"/>
          </a:xfrm>
        </p:spPr>
        <p:txBody>
          <a:bodyPr anchor="t">
            <a:noAutofit/>
          </a:bodyPr>
          <a:lstStyle>
            <a:lvl1pPr>
              <a:defRPr sz="3200" b="0">
                <a:solidFill>
                  <a:schemeClr val="accent6"/>
                </a:solidFill>
              </a:defRPr>
            </a:lvl1pPr>
          </a:lstStyle>
          <a:p>
            <a:r>
              <a:rPr lang="da-DK" noProof="0" dirty="0"/>
              <a:t>Klik for at indsætte 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BA3F-F9F4-D5E2-2048-4B94604E2A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0" y="1440000"/>
            <a:ext cx="5364479" cy="4988773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buClr>
                <a:schemeClr val="accent6"/>
              </a:buClr>
              <a:buNone/>
              <a:defRPr sz="20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BF56B330-54EE-7886-1F5E-FB52AAF20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30042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v grøn / halv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31BC2-18B2-2315-7764-8AB4D9363E62}"/>
              </a:ext>
            </a:extLst>
          </p:cNvPr>
          <p:cNvSpPr/>
          <p:nvPr userDrawn="1"/>
        </p:nvSpPr>
        <p:spPr>
          <a:xfrm>
            <a:off x="6096000" y="0"/>
            <a:ext cx="6095999" cy="639286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6000" cy="639286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8A4F3E-E7C7-DD03-25AF-52714B9C53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540000"/>
            <a:ext cx="5363999" cy="763058"/>
          </a:xfrm>
        </p:spPr>
        <p:txBody>
          <a:bodyPr lIns="90000" anchor="t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indsætte titel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BA3F-F9F4-D5E2-2048-4B94604E2A5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0" y="1440000"/>
            <a:ext cx="5364000" cy="4828753"/>
          </a:xfrm>
        </p:spPr>
        <p:txBody>
          <a:bodyPr lIns="90000">
            <a:noAutofit/>
          </a:bodyPr>
          <a:lstStyle>
            <a:lvl1pPr marL="0" indent="0">
              <a:lnSpc>
                <a:spcPct val="100000"/>
              </a:lnSpc>
              <a:buClr>
                <a:schemeClr val="accent6"/>
              </a:buClr>
              <a:buNone/>
              <a:defRPr sz="20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BF56B330-54EE-7886-1F5E-FB52AAF20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103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tekst og halv foto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2C48-2A13-3D82-E730-99AE859452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5463282" cy="4562337"/>
          </a:xfrm>
        </p:spPr>
        <p:txBody>
          <a:bodyPr lIns="90000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56B7344-E51B-4DC1-603A-A04EA1398DFE}"/>
              </a:ext>
            </a:extLst>
          </p:cNvPr>
          <p:cNvSpPr/>
          <p:nvPr userDrawn="1"/>
        </p:nvSpPr>
        <p:spPr>
          <a:xfrm>
            <a:off x="6210300" y="3352801"/>
            <a:ext cx="5981700" cy="30400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A181D-0A19-EA23-E55C-54C4B6EB4C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631515" y="3816085"/>
            <a:ext cx="5139267" cy="21862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Indsæt billedtekst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80FD94E-1136-007B-E844-96188FB385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0300" y="0"/>
            <a:ext cx="5981699" cy="3352801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på ikon og indsæt foto</a:t>
            </a:r>
          </a:p>
          <a:p>
            <a:endParaRPr lang="da-DK" noProof="0" dirty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2636F5B3-D9D0-DD4F-B548-FE0D48396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E1E26261-CA73-2BE1-0A49-DD5909687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463281" cy="74654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indsætte titel</a:t>
            </a:r>
          </a:p>
        </p:txBody>
      </p:sp>
    </p:spTree>
    <p:extLst>
      <p:ext uri="{BB962C8B-B14F-4D97-AF65-F5344CB8AC3E}">
        <p14:creationId xmlns:p14="http://schemas.microsoft.com/office/powerpoint/2010/main" val="3732171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v tekst og halv foto/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2C48-2A13-3D82-E730-99AE859452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39999"/>
            <a:ext cx="5463282" cy="4562337"/>
          </a:xfrm>
        </p:spPr>
        <p:txBody>
          <a:bodyPr lIns="90000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56B7344-E51B-4DC1-603A-A04EA1398DFE}"/>
              </a:ext>
            </a:extLst>
          </p:cNvPr>
          <p:cNvSpPr/>
          <p:nvPr userDrawn="1"/>
        </p:nvSpPr>
        <p:spPr>
          <a:xfrm>
            <a:off x="6210300" y="3352801"/>
            <a:ext cx="5981700" cy="3040062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A181D-0A19-EA23-E55C-54C4B6EB4C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631515" y="3816085"/>
            <a:ext cx="5139267" cy="21862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Indsæt billedtekst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80FD94E-1136-007B-E844-96188FB385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0300" y="0"/>
            <a:ext cx="5981699" cy="3352801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2636F5B3-D9D0-DD4F-B548-FE0D48396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E1E26261-CA73-2BE1-0A49-DD5909687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463281" cy="735907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indsætte titel</a:t>
            </a:r>
          </a:p>
        </p:txBody>
      </p:sp>
    </p:spTree>
    <p:extLst>
      <p:ext uri="{BB962C8B-B14F-4D97-AF65-F5344CB8AC3E}">
        <p14:creationId xmlns:p14="http://schemas.microsoft.com/office/powerpoint/2010/main" val="240724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_ grøn 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2B7A650-9FC5-B850-003B-E6F603653779}"/>
              </a:ext>
            </a:extLst>
          </p:cNvPr>
          <p:cNvSpPr/>
          <p:nvPr userDrawn="1"/>
        </p:nvSpPr>
        <p:spPr>
          <a:xfrm>
            <a:off x="0" y="0"/>
            <a:ext cx="12192000" cy="689058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6E7144-C19E-54FE-F3F9-E1CBDE783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4320000"/>
            <a:ext cx="9299575" cy="2316902"/>
          </a:xfrm>
        </p:spPr>
        <p:txBody>
          <a:bodyPr anchor="t">
            <a:noAutofit/>
          </a:bodyPr>
          <a:lstStyle>
            <a:lvl1pPr>
              <a:defRPr sz="5000" b="0" i="0" spc="-150" baseline="0">
                <a:solidFill>
                  <a:schemeClr val="accent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da-DK" noProof="0" dirty="0"/>
              <a:t>Klik for at indsætte </a:t>
            </a:r>
            <a:br>
              <a:rPr lang="da-DK" noProof="0" dirty="0"/>
            </a:br>
            <a:r>
              <a:rPr lang="da-DK" noProof="0" dirty="0"/>
              <a:t>overskrift </a:t>
            </a:r>
            <a:r>
              <a:rPr lang="da-DK" noProof="0" dirty="0" err="1"/>
              <a:t>Segoe</a:t>
            </a:r>
            <a:r>
              <a:rPr lang="da-DK" noProof="0" dirty="0"/>
              <a:t> UI 50 </a:t>
            </a:r>
            <a:br>
              <a:rPr lang="da-DK" noProof="0" dirty="0"/>
            </a:br>
            <a:r>
              <a:rPr lang="da-DK" noProof="0" dirty="0"/>
              <a:t>i op til 3 linjer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2F6DE6-204D-7EC4-7292-1F8A8769E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182" y="-2242387"/>
            <a:ext cx="7861818" cy="78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6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 tekst og halv foto/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2C48-2A13-3D82-E730-99AE859452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40000"/>
            <a:ext cx="5482331" cy="4609926"/>
          </a:xfrm>
        </p:spPr>
        <p:txBody>
          <a:bodyPr lIns="90000"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56B7344-E51B-4DC1-603A-A04EA1398DFE}"/>
              </a:ext>
            </a:extLst>
          </p:cNvPr>
          <p:cNvSpPr/>
          <p:nvPr userDrawn="1"/>
        </p:nvSpPr>
        <p:spPr>
          <a:xfrm>
            <a:off x="6286500" y="0"/>
            <a:ext cx="5981700" cy="296386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A181D-0A19-EA23-E55C-54C4B6EB4C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707716" y="501386"/>
            <a:ext cx="5139267" cy="21862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Indsæt billedtekst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80FD94E-1136-007B-E844-96188FB385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86501" y="2963863"/>
            <a:ext cx="5981699" cy="3429000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F1E088DA-5F55-1581-731D-CA5DF9FEE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A50998BD-2E7F-3886-8016-4F89A3FBB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1"/>
            <a:ext cx="5482331" cy="75717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indsætte titel</a:t>
            </a:r>
          </a:p>
        </p:txBody>
      </p:sp>
    </p:spTree>
    <p:extLst>
      <p:ext uri="{BB962C8B-B14F-4D97-AF65-F5344CB8AC3E}">
        <p14:creationId xmlns:p14="http://schemas.microsoft.com/office/powerpoint/2010/main" val="425509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v tekst og halv foto/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2C48-2A13-3D82-E730-99AE859452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39999"/>
            <a:ext cx="5482331" cy="4599293"/>
          </a:xfrm>
        </p:spPr>
        <p:txBody>
          <a:bodyPr lIns="90000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56B7344-E51B-4DC1-603A-A04EA1398DFE}"/>
              </a:ext>
            </a:extLst>
          </p:cNvPr>
          <p:cNvSpPr/>
          <p:nvPr userDrawn="1"/>
        </p:nvSpPr>
        <p:spPr>
          <a:xfrm>
            <a:off x="6286500" y="0"/>
            <a:ext cx="5981700" cy="2963863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A181D-0A19-EA23-E55C-54C4B6EB4C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707716" y="501386"/>
            <a:ext cx="5139267" cy="21862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Indsæt billedtekst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80FD94E-1136-007B-E844-96188FB385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86501" y="2963863"/>
            <a:ext cx="5981699" cy="3429000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F1E088DA-5F55-1581-731D-CA5DF9FEE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A50998BD-2E7F-3886-8016-4F89A3FBB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482331" cy="767805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indsætte titel</a:t>
            </a:r>
          </a:p>
        </p:txBody>
      </p:sp>
    </p:spTree>
    <p:extLst>
      <p:ext uri="{BB962C8B-B14F-4D97-AF65-F5344CB8AC3E}">
        <p14:creationId xmlns:p14="http://schemas.microsoft.com/office/powerpoint/2010/main" val="904015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2C48-2A13-3D82-E730-99AE859452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439999"/>
            <a:ext cx="11119016" cy="4631191"/>
          </a:xfrm>
        </p:spPr>
        <p:txBody>
          <a:bodyPr lIns="90000"/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5" name="Pladsholder til slidenummer 5">
            <a:extLst>
              <a:ext uri="{FF2B5EF4-FFF2-40B4-BE49-F238E27FC236}">
                <a16:creationId xmlns:a16="http://schemas.microsoft.com/office/drawing/2014/main" id="{8C1FACD2-B1B3-9B82-38C4-568035A9D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91892D57-0134-9324-FDFC-325026D4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1"/>
            <a:ext cx="11119015" cy="75717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81711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foto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AB3ABE4-1287-62C5-6197-6E0ED8482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440000"/>
            <a:ext cx="6921664" cy="4631191"/>
          </a:xfrm>
        </p:spPr>
        <p:txBody>
          <a:bodyPr lIns="90000"/>
          <a:lstStyle>
            <a:lvl1pPr>
              <a:defRPr sz="20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86BE2AA-60BC-DB82-8D38-A56973BDE1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7600" y="1440000"/>
            <a:ext cx="3974400" cy="4631192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og indsæt foto</a:t>
            </a:r>
          </a:p>
        </p:txBody>
      </p:sp>
      <p:sp>
        <p:nvSpPr>
          <p:cNvPr id="3" name="Pladsholder til slidenummer 5">
            <a:extLst>
              <a:ext uri="{FF2B5EF4-FFF2-40B4-BE49-F238E27FC236}">
                <a16:creationId xmlns:a16="http://schemas.microsoft.com/office/drawing/2014/main" id="{2C672CD2-97D7-A3B7-0670-152FF7BBA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8" name="Pladsholder til titel 1">
            <a:extLst>
              <a:ext uri="{FF2B5EF4-FFF2-40B4-BE49-F238E27FC236}">
                <a16:creationId xmlns:a16="http://schemas.microsoft.com/office/drawing/2014/main" id="{5E498B53-C37A-D781-E9A8-083C297B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1"/>
            <a:ext cx="11119014" cy="735906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70874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2 spalt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9793-6ED1-4E71-02CC-A9913ABB03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440000"/>
            <a:ext cx="5414758" cy="4705619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CE18-FDA8-5BA9-2560-738EFC2DB9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12419" y="1440000"/>
            <a:ext cx="5425015" cy="4705619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50004E-488B-4924-6D89-B707F1D14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8" name="Pladsholder til titel 1">
            <a:extLst>
              <a:ext uri="{FF2B5EF4-FFF2-40B4-BE49-F238E27FC236}">
                <a16:creationId xmlns:a16="http://schemas.microsoft.com/office/drawing/2014/main" id="{6D296CB7-E7D8-1D92-1937-1E374C25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9015" cy="735907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0919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3 spalt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4DBB-FBAC-591A-29D4-A221481121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440000"/>
            <a:ext cx="3537457" cy="4663088"/>
          </a:xfrm>
        </p:spPr>
        <p:txBody>
          <a:bodyPr lIns="9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F3BBB2-27F4-8226-FE59-C0F721DB8E8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36124" y="1440000"/>
            <a:ext cx="3497075" cy="4663088"/>
          </a:xfrm>
        </p:spPr>
        <p:txBody>
          <a:bodyPr lIns="9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0"/>
            <a:endParaRPr lang="da-DK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5E86D-996E-6D35-EC38-0C7734F9F8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59276" y="1440000"/>
            <a:ext cx="3497075" cy="4663088"/>
          </a:xfrm>
        </p:spPr>
        <p:txBody>
          <a:bodyPr lIns="90000">
            <a:no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52738201-A8BF-5209-F0CF-E807097BA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9" name="Pladsholder til titel 1">
            <a:extLst>
              <a:ext uri="{FF2B5EF4-FFF2-40B4-BE49-F238E27FC236}">
                <a16:creationId xmlns:a16="http://schemas.microsoft.com/office/drawing/2014/main" id="{4E7BF43C-C2A3-E94B-DE77-041C761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4780" cy="74654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8006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3 spalter foto i mid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F4DBB-FBAC-591A-29D4-A221481121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440000"/>
            <a:ext cx="3537457" cy="4655287"/>
          </a:xfrm>
        </p:spPr>
        <p:txBody>
          <a:bodyPr lIns="9000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F3BBB2-27F4-8226-FE59-C0F721DB8E8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36124" y="1440000"/>
            <a:ext cx="3497075" cy="4655287"/>
          </a:xfrm>
        </p:spPr>
        <p:txBody>
          <a:bodyPr lIns="9000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0"/>
            <a:endParaRPr lang="da-DK" noProof="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69B876E-309E-8062-A28A-D2A4158F94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7463" y="1439999"/>
            <a:ext cx="3497073" cy="4641823"/>
          </a:xfrm>
          <a:solidFill>
            <a:schemeClr val="bg1"/>
          </a:solidFill>
        </p:spPr>
        <p:txBody>
          <a:bodyPr lIns="90000" tIns="900000" anchor="ctr" anchorCtr="0"/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ret foto</a:t>
            </a:r>
          </a:p>
        </p:txBody>
      </p:sp>
      <p:sp>
        <p:nvSpPr>
          <p:cNvPr id="7" name="Pladsholder til slidenummer 5">
            <a:extLst>
              <a:ext uri="{FF2B5EF4-FFF2-40B4-BE49-F238E27FC236}">
                <a16:creationId xmlns:a16="http://schemas.microsoft.com/office/drawing/2014/main" id="{009352A0-1959-CE20-1938-C3DB0B57C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9" name="Pladsholder til titel 1">
            <a:extLst>
              <a:ext uri="{FF2B5EF4-FFF2-40B4-BE49-F238E27FC236}">
                <a16:creationId xmlns:a16="http://schemas.microsoft.com/office/drawing/2014/main" id="{D3C94FA9-BB5D-AC5E-32B2-B5F8E29C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4780" cy="735907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62866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_ 2 spalter med stort foto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1AA453-6EA1-DEFE-D07F-771B29CCE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1440000"/>
            <a:ext cx="5463282" cy="4641823"/>
          </a:xfrm>
        </p:spPr>
        <p:txBody>
          <a:bodyPr lIns="90000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A66E23C-5782-11A7-11C9-B3D0EB3761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2418" y="1"/>
            <a:ext cx="5979581" cy="6392863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på ikon og indsæt foto</a:t>
            </a:r>
          </a:p>
        </p:txBody>
      </p:sp>
      <p:sp>
        <p:nvSpPr>
          <p:cNvPr id="3" name="Pladsholder til slidenummer 5">
            <a:extLst>
              <a:ext uri="{FF2B5EF4-FFF2-40B4-BE49-F238E27FC236}">
                <a16:creationId xmlns:a16="http://schemas.microsoft.com/office/drawing/2014/main" id="{A773B56B-398C-0B08-FAC0-82DE1EC5C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5" name="Pladsholder til titel 1">
            <a:extLst>
              <a:ext uri="{FF2B5EF4-FFF2-40B4-BE49-F238E27FC236}">
                <a16:creationId xmlns:a16="http://schemas.microsoft.com/office/drawing/2014/main" id="{4F975F22-4729-182B-698A-9FDA9F0A7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5461164" cy="75717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81554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_ 2 spalter med stort foto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1AA453-6EA1-DEFE-D07F-771B29CCE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0" y="1440000"/>
            <a:ext cx="5422900" cy="4726884"/>
          </a:xfrm>
        </p:spPr>
        <p:txBody>
          <a:bodyPr lIns="90000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A66E23C-5782-11A7-11C9-B3D0EB3761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79581" cy="6392863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</p:txBody>
      </p:sp>
      <p:sp>
        <p:nvSpPr>
          <p:cNvPr id="2" name="Pladsholder til slidenummer 5">
            <a:extLst>
              <a:ext uri="{FF2B5EF4-FFF2-40B4-BE49-F238E27FC236}">
                <a16:creationId xmlns:a16="http://schemas.microsoft.com/office/drawing/2014/main" id="{BB62A342-9DE6-B704-3E55-87EFF04C4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" name="Pladsholder til titel 1">
            <a:extLst>
              <a:ext uri="{FF2B5EF4-FFF2-40B4-BE49-F238E27FC236}">
                <a16:creationId xmlns:a16="http://schemas.microsoft.com/office/drawing/2014/main" id="{071CA768-7A02-8A8F-1E90-6FEABCE45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540001"/>
            <a:ext cx="5461164" cy="74654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>
              <a:defRPr sz="3200" b="0"/>
            </a:lvl1pPr>
          </a:lstStyle>
          <a:p>
            <a:r>
              <a:rPr lang="da-DK" noProof="0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4172978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4 elem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56DB27-EEEF-1E6E-5E24-E3A058ED1D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3859200"/>
            <a:ext cx="5425547" cy="21637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A402F97-7705-0671-E891-A7C4971513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2152" y="3857624"/>
            <a:ext cx="5425547" cy="2163763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dirty="0"/>
              <a:t>Klik og ret tekst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4C7DB805-4580-0335-1AD1-FEC0A9357F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0000" y="1440000"/>
            <a:ext cx="5422900" cy="1912938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243411" marR="0" lvl="0" indent="-24341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noProof="0" dirty="0"/>
              <a:t>Klik på ikon og indsæt foto</a:t>
            </a: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683FE05-B89D-C52C-1E89-B248CC5C17A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4532" y="1440000"/>
            <a:ext cx="5422900" cy="1912938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243411" marR="0" lvl="0" indent="-243411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noProof="0" dirty="0"/>
              <a:t>Klik på ikon og indsæt foto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6BEAC260-8455-2C41-0C15-A2E1F3FDD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039D15-D51B-9CB1-2BCA-6388E1B270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11076517" cy="714642"/>
          </a:xfrm>
        </p:spPr>
        <p:txBody>
          <a:bodyPr lIns="90000" anchor="t" anchorCtr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3668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_ med bille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12DD1CF-6BF7-42B4-17FA-3EC0FB4287E0}"/>
              </a:ext>
            </a:extLst>
          </p:cNvPr>
          <p:cNvSpPr/>
          <p:nvPr userDrawn="1"/>
        </p:nvSpPr>
        <p:spPr>
          <a:xfrm>
            <a:off x="5197889" y="5247916"/>
            <a:ext cx="5566189" cy="1610084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C1AFFF8-59B0-E66F-CF23-30E41E63333C}"/>
              </a:ext>
            </a:extLst>
          </p:cNvPr>
          <p:cNvSpPr/>
          <p:nvPr userDrawn="1"/>
        </p:nvSpPr>
        <p:spPr>
          <a:xfrm>
            <a:off x="0" y="-6"/>
            <a:ext cx="5197889" cy="685800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3" name="Pladsholder til billede 22">
            <a:extLst>
              <a:ext uri="{FF2B5EF4-FFF2-40B4-BE49-F238E27FC236}">
                <a16:creationId xmlns:a16="http://schemas.microsoft.com/office/drawing/2014/main" id="{16F6ABA9-07ED-1323-433C-8A0718A449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7889" y="2"/>
            <a:ext cx="7021142" cy="5247912"/>
          </a:xfrm>
          <a:noFill/>
        </p:spPr>
        <p:txBody>
          <a:bodyPr/>
          <a:lstStyle/>
          <a:p>
            <a:endParaRPr lang="da-DK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BC6A37-03C0-2A60-4C17-B3251B1C0016}"/>
              </a:ext>
            </a:extLst>
          </p:cNvPr>
          <p:cNvSpPr/>
          <p:nvPr userDrawn="1"/>
        </p:nvSpPr>
        <p:spPr>
          <a:xfrm>
            <a:off x="10764078" y="5247920"/>
            <a:ext cx="1427922" cy="1610077"/>
          </a:xfrm>
          <a:prstGeom prst="rect">
            <a:avLst/>
          </a:prstGeom>
          <a:solidFill>
            <a:srgbClr val="A8C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9FB494B-0DBD-C890-9266-8B9953EFA3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45" y="5162256"/>
            <a:ext cx="1286927" cy="1821164"/>
          </a:xfrm>
          <a:prstGeom prst="rect">
            <a:avLst/>
          </a:prstGeom>
        </p:spPr>
      </p:pic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5A2D3709-ED15-C4C7-60CC-5EE3B17102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080000"/>
            <a:ext cx="4169360" cy="1661524"/>
          </a:xfrm>
        </p:spPr>
        <p:txBody>
          <a:bodyPr lIns="90000">
            <a:noAutofit/>
          </a:bodyPr>
          <a:lstStyle>
            <a:lvl1pPr marL="0" indent="0">
              <a:buNone/>
              <a:defRPr sz="4400" b="0" i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ny visuel</a:t>
            </a:r>
            <a:br>
              <a:rPr lang="da-DK" noProof="0" dirty="0"/>
            </a:br>
            <a:r>
              <a:rPr lang="da-DK" noProof="0" dirty="0" err="1"/>
              <a:t>identiteat</a:t>
            </a:r>
            <a:endParaRPr lang="da-DK" noProof="0" dirty="0"/>
          </a:p>
        </p:txBody>
      </p:sp>
      <p:sp>
        <p:nvSpPr>
          <p:cNvPr id="18" name="Pladsholder til tekst 15">
            <a:extLst>
              <a:ext uri="{FF2B5EF4-FFF2-40B4-BE49-F238E27FC236}">
                <a16:creationId xmlns:a16="http://schemas.microsoft.com/office/drawing/2014/main" id="{DDFD638A-31F3-2F77-AAA2-8429560D7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2780" y="5935319"/>
            <a:ext cx="4862998" cy="61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noProof="0" dirty="0"/>
              <a:t>Bestyrelsesmøde</a:t>
            </a:r>
            <a:br>
              <a:rPr lang="da-DK" noProof="0" dirty="0"/>
            </a:br>
            <a:r>
              <a:rPr lang="da-DK" noProof="0" dirty="0"/>
              <a:t>10. maj 2023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62960D-70DE-2FC2-62BE-8E075225A5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40000"/>
            <a:ext cx="4169360" cy="349110"/>
          </a:xfrm>
        </p:spPr>
        <p:txBody>
          <a:bodyPr lIns="90000"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noProof="0" dirty="0"/>
              <a:t>sammen om_</a:t>
            </a:r>
          </a:p>
        </p:txBody>
      </p:sp>
    </p:spTree>
    <p:extLst>
      <p:ext uri="{BB962C8B-B14F-4D97-AF65-F5344CB8AC3E}">
        <p14:creationId xmlns:p14="http://schemas.microsoft.com/office/powerpoint/2010/main" val="13008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768192F-E3DA-F804-1E6F-22D727C296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29100"/>
            <a:ext cx="12192000" cy="6439425"/>
          </a:xfrm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/>
              <a:t>Klik på ikon og indsæt foto</a:t>
            </a:r>
          </a:p>
          <a:p>
            <a:endParaRPr lang="da-DK" noProof="0"/>
          </a:p>
        </p:txBody>
      </p:sp>
      <p:sp>
        <p:nvSpPr>
          <p:cNvPr id="3" name="Pladsholder til slidenummer 5">
            <a:extLst>
              <a:ext uri="{FF2B5EF4-FFF2-40B4-BE49-F238E27FC236}">
                <a16:creationId xmlns:a16="http://schemas.microsoft.com/office/drawing/2014/main" id="{C55BAF79-5322-9710-4448-CC9FD384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050" b="0">
                <a:solidFill>
                  <a:schemeClr val="accent4"/>
                </a:solidFill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663614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me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5">
            <a:extLst>
              <a:ext uri="{FF2B5EF4-FFF2-40B4-BE49-F238E27FC236}">
                <a16:creationId xmlns:a16="http://schemas.microsoft.com/office/drawing/2014/main" id="{300444F0-C357-19C8-374C-42050709A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100" b="0" i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415D267-9509-4836-B1C3-FEC9CAC3FDE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9793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side på pp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te background">
            <a:extLst>
              <a:ext uri="{FF2B5EF4-FFF2-40B4-BE49-F238E27FC236}">
                <a16:creationId xmlns:a16="http://schemas.microsoft.com/office/drawing/2014/main" id="{CDCAAAD6-1D4D-2A2E-E4DC-96417B1BAD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E12125D-2DE9-F67D-4B16-2855E27477C4}"/>
              </a:ext>
            </a:extLst>
          </p:cNvPr>
          <p:cNvSpPr/>
          <p:nvPr userDrawn="1"/>
        </p:nvSpPr>
        <p:spPr>
          <a:xfrm>
            <a:off x="0" y="0"/>
            <a:ext cx="12192000" cy="689058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 err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BA8FCB-DC45-A558-BCC9-CD86D33FB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2455" y="-846563"/>
            <a:ext cx="6067090" cy="85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73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 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BD844D4-1577-EADE-656E-C9D77F4B9F5B}"/>
              </a:ext>
            </a:extLst>
          </p:cNvPr>
          <p:cNvSpPr/>
          <p:nvPr userDrawn="1"/>
        </p:nvSpPr>
        <p:spPr>
          <a:xfrm>
            <a:off x="0" y="-142240"/>
            <a:ext cx="12192000" cy="7172305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A61838-D5F4-86ED-B7E6-3069BA87C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704400"/>
            <a:ext cx="6012457" cy="758676"/>
          </a:xfrm>
        </p:spPr>
        <p:txBody>
          <a:bodyPr>
            <a:noAutofit/>
          </a:bodyPr>
          <a:lstStyle>
            <a:lvl1pPr marL="0" indent="0" algn="l">
              <a:buNone/>
              <a:defRPr sz="1800" b="0" i="0" baseline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[indsæt navn + titel + afdeling</a:t>
            </a:r>
          </a:p>
          <a:p>
            <a:r>
              <a:rPr lang="da-DK" noProof="0" dirty="0"/>
              <a:t> + kontakt info her]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1D97BCF-1FBC-FA24-4E17-0F41EA962782}"/>
              </a:ext>
            </a:extLst>
          </p:cNvPr>
          <p:cNvSpPr txBox="1"/>
          <p:nvPr userDrawn="1"/>
        </p:nvSpPr>
        <p:spPr>
          <a:xfrm>
            <a:off x="540000" y="2696400"/>
            <a:ext cx="31730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/>
            <a:r>
              <a:rPr lang="da-DK" sz="4000" b="1" i="0" noProof="0" dirty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Kontakt os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F34851DA-602B-A403-B884-CC431AABB2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0000" y="4662000"/>
            <a:ext cx="1281112" cy="155098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da-DK" noProof="0" dirty="0"/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330673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_ med bille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FD31DB0-8891-0D73-DAE4-EF33188C07C1}"/>
              </a:ext>
            </a:extLst>
          </p:cNvPr>
          <p:cNvSpPr/>
          <p:nvPr userDrawn="1"/>
        </p:nvSpPr>
        <p:spPr>
          <a:xfrm>
            <a:off x="0" y="0"/>
            <a:ext cx="5197889" cy="685800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3" name="Pladsholder til billede 22">
            <a:extLst>
              <a:ext uri="{FF2B5EF4-FFF2-40B4-BE49-F238E27FC236}">
                <a16:creationId xmlns:a16="http://schemas.microsoft.com/office/drawing/2014/main" id="{16F6ABA9-07ED-1323-433C-8A0718A449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7889" y="0"/>
            <a:ext cx="7116056" cy="5247913"/>
          </a:xfrm>
          <a:noFill/>
        </p:spPr>
        <p:txBody>
          <a:bodyPr/>
          <a:lstStyle/>
          <a:p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BC6A37-03C0-2A60-4C17-B3251B1C0016}"/>
              </a:ext>
            </a:extLst>
          </p:cNvPr>
          <p:cNvSpPr/>
          <p:nvPr userDrawn="1"/>
        </p:nvSpPr>
        <p:spPr>
          <a:xfrm>
            <a:off x="10764078" y="5247920"/>
            <a:ext cx="1427922" cy="1610077"/>
          </a:xfrm>
          <a:prstGeom prst="rect">
            <a:avLst/>
          </a:prstGeom>
          <a:solidFill>
            <a:srgbClr val="A8C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9FB494B-0DBD-C890-9266-8B9953EFA3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45" y="5162256"/>
            <a:ext cx="1286927" cy="1821164"/>
          </a:xfrm>
          <a:prstGeom prst="rect">
            <a:avLst/>
          </a:prstGeom>
        </p:spPr>
      </p:pic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5A2D3709-ED15-C4C7-60CC-5EE3B17102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080000"/>
            <a:ext cx="4169360" cy="1661524"/>
          </a:xfrm>
        </p:spPr>
        <p:txBody>
          <a:bodyPr lIns="90000">
            <a:noAutofit/>
          </a:bodyPr>
          <a:lstStyle>
            <a:lvl1pPr marL="0" indent="0">
              <a:buNone/>
              <a:defRPr sz="4400" b="0" i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ny visuel</a:t>
            </a:r>
            <a:br>
              <a:rPr lang="da-DK" noProof="0" dirty="0"/>
            </a:br>
            <a:r>
              <a:rPr lang="da-DK" noProof="0" dirty="0"/>
              <a:t>identitet</a:t>
            </a:r>
          </a:p>
        </p:txBody>
      </p:sp>
      <p:sp>
        <p:nvSpPr>
          <p:cNvPr id="18" name="Pladsholder til tekst 15">
            <a:extLst>
              <a:ext uri="{FF2B5EF4-FFF2-40B4-BE49-F238E27FC236}">
                <a16:creationId xmlns:a16="http://schemas.microsoft.com/office/drawing/2014/main" id="{DDFD638A-31F3-2F77-AAA2-8429560D7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2780" y="5935319"/>
            <a:ext cx="4862998" cy="61863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noProof="0" dirty="0"/>
              <a:t>Bestyrelsesmøde</a:t>
            </a:r>
            <a:br>
              <a:rPr lang="da-DK" noProof="0" dirty="0"/>
            </a:br>
            <a:r>
              <a:rPr lang="da-DK" noProof="0" dirty="0"/>
              <a:t>10. maj 2023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62960D-70DE-2FC2-62BE-8E075225A5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40000"/>
            <a:ext cx="4169360" cy="339171"/>
          </a:xfrm>
        </p:spPr>
        <p:txBody>
          <a:bodyPr lIns="90000">
            <a:no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noProof="0" dirty="0"/>
              <a:t>sammen om_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C85734-DC25-3F13-E832-1B3565A4DC3F}"/>
              </a:ext>
            </a:extLst>
          </p:cNvPr>
          <p:cNvSpPr/>
          <p:nvPr userDrawn="1"/>
        </p:nvSpPr>
        <p:spPr>
          <a:xfrm>
            <a:off x="5197889" y="5247913"/>
            <a:ext cx="5574735" cy="1610084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6846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TRO _ med billede_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2B6FCD9-05DF-87C4-6200-077103F90400}"/>
              </a:ext>
            </a:extLst>
          </p:cNvPr>
          <p:cNvSpPr/>
          <p:nvPr userDrawn="1"/>
        </p:nvSpPr>
        <p:spPr>
          <a:xfrm>
            <a:off x="0" y="-6"/>
            <a:ext cx="8065477" cy="685800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3" name="Pladsholder til billede 22">
            <a:extLst>
              <a:ext uri="{FF2B5EF4-FFF2-40B4-BE49-F238E27FC236}">
                <a16:creationId xmlns:a16="http://schemas.microsoft.com/office/drawing/2014/main" id="{16F6ABA9-07ED-1323-433C-8A0718A449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5477" y="-1"/>
            <a:ext cx="4153554" cy="5247917"/>
          </a:xfrm>
          <a:noFill/>
        </p:spPr>
        <p:txBody>
          <a:bodyPr/>
          <a:lstStyle/>
          <a:p>
            <a:endParaRPr lang="da-DK" noProof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BC6A37-03C0-2A60-4C17-B3251B1C0016}"/>
              </a:ext>
            </a:extLst>
          </p:cNvPr>
          <p:cNvSpPr/>
          <p:nvPr userDrawn="1"/>
        </p:nvSpPr>
        <p:spPr>
          <a:xfrm>
            <a:off x="10764078" y="5247920"/>
            <a:ext cx="1427922" cy="1610077"/>
          </a:xfrm>
          <a:prstGeom prst="rect">
            <a:avLst/>
          </a:prstGeom>
          <a:solidFill>
            <a:srgbClr val="A8C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9FB494B-0DBD-C890-9266-8B9953EFA3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45" y="5162256"/>
            <a:ext cx="1286927" cy="1821164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62960D-70DE-2FC2-62BE-8E075225A5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40000"/>
            <a:ext cx="6810261" cy="416960"/>
          </a:xfrm>
        </p:spPr>
        <p:txBody>
          <a:bodyPr lIns="90000">
            <a:noAutofit/>
          </a:bodyPr>
          <a:lstStyle>
            <a:lvl1pPr marL="0" indent="0">
              <a:buNone/>
              <a:defRPr sz="18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da-DK" noProof="0" dirty="0"/>
              <a:t>sammen om_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995156C-0BF6-67D7-EC61-91DF94B476E8}"/>
              </a:ext>
            </a:extLst>
          </p:cNvPr>
          <p:cNvSpPr/>
          <p:nvPr userDrawn="1"/>
        </p:nvSpPr>
        <p:spPr>
          <a:xfrm>
            <a:off x="8065477" y="5247916"/>
            <a:ext cx="2698601" cy="1610084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2" name="Pladsholder til tekst 15">
            <a:extLst>
              <a:ext uri="{FF2B5EF4-FFF2-40B4-BE49-F238E27FC236}">
                <a16:creationId xmlns:a16="http://schemas.microsoft.com/office/drawing/2014/main" id="{9FF9F88F-CEB6-BEEF-663B-E1489A817B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1080000"/>
            <a:ext cx="6810261" cy="1458914"/>
          </a:xfrm>
        </p:spPr>
        <p:txBody>
          <a:bodyPr lIns="90000">
            <a:noAutofit/>
          </a:bodyPr>
          <a:lstStyle>
            <a:lvl1pPr marL="0" indent="0">
              <a:buNone/>
              <a:defRPr sz="5000" b="0" i="0">
                <a:solidFill>
                  <a:schemeClr val="accent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Klik for at indsætte overskrift </a:t>
            </a:r>
            <a:r>
              <a:rPr lang="da-DK" noProof="0" dirty="0" err="1"/>
              <a:t>Segoe</a:t>
            </a:r>
            <a:r>
              <a:rPr lang="da-DK" noProof="0" dirty="0"/>
              <a:t> UI 50</a:t>
            </a:r>
          </a:p>
        </p:txBody>
      </p:sp>
    </p:spTree>
    <p:extLst>
      <p:ext uri="{BB962C8B-B14F-4D97-AF65-F5344CB8AC3E}">
        <p14:creationId xmlns:p14="http://schemas.microsoft.com/office/powerpoint/2010/main" val="260973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5A47B3B-8933-7428-0424-1AAC32D7F8FC}"/>
              </a:ext>
            </a:extLst>
          </p:cNvPr>
          <p:cNvSpPr/>
          <p:nvPr userDrawn="1"/>
        </p:nvSpPr>
        <p:spPr>
          <a:xfrm>
            <a:off x="7675948" y="5247918"/>
            <a:ext cx="3088130" cy="161007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ladsholder til billede 22">
            <a:extLst>
              <a:ext uri="{FF2B5EF4-FFF2-40B4-BE49-F238E27FC236}">
                <a16:creationId xmlns:a16="http://schemas.microsoft.com/office/drawing/2014/main" id="{16F6ABA9-07ED-1323-433C-8A0718A449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5948" y="1"/>
            <a:ext cx="4516052" cy="5247917"/>
          </a:xfrm>
          <a:noFill/>
        </p:spPr>
        <p:txBody>
          <a:bodyPr/>
          <a:lstStyle/>
          <a:p>
            <a:endParaRPr lang="da-DK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BC6A37-03C0-2A60-4C17-B3251B1C0016}"/>
              </a:ext>
            </a:extLst>
          </p:cNvPr>
          <p:cNvSpPr/>
          <p:nvPr userDrawn="1"/>
        </p:nvSpPr>
        <p:spPr>
          <a:xfrm>
            <a:off x="10764078" y="5247920"/>
            <a:ext cx="1427922" cy="1610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9FB494B-0DBD-C890-9266-8B9953EFA3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45" y="5221890"/>
            <a:ext cx="1286927" cy="1821164"/>
          </a:xfrm>
          <a:prstGeom prst="rect">
            <a:avLst/>
          </a:prstGeom>
        </p:spPr>
      </p:pic>
      <p:sp>
        <p:nvSpPr>
          <p:cNvPr id="17" name="Pladsholder til tekst 15">
            <a:extLst>
              <a:ext uri="{FF2B5EF4-FFF2-40B4-BE49-F238E27FC236}">
                <a16:creationId xmlns:a16="http://schemas.microsoft.com/office/drawing/2014/main" id="{5A2D3709-ED15-C4C7-60CC-5EE3B17102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080000"/>
            <a:ext cx="6491188" cy="728770"/>
          </a:xfrm>
        </p:spPr>
        <p:txBody>
          <a:bodyPr lIns="90000">
            <a:noAutofit/>
          </a:bodyPr>
          <a:lstStyle>
            <a:lvl1pPr marL="0" indent="0">
              <a:buNone/>
              <a:defRPr sz="3200" b="0" i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Siden sidst</a:t>
            </a:r>
          </a:p>
        </p:txBody>
      </p:sp>
      <p:sp>
        <p:nvSpPr>
          <p:cNvPr id="6" name="Pladsholder til tekst 15">
            <a:extLst>
              <a:ext uri="{FF2B5EF4-FFF2-40B4-BE49-F238E27FC236}">
                <a16:creationId xmlns:a16="http://schemas.microsoft.com/office/drawing/2014/main" id="{0230C91C-8834-5CE3-FB30-24EFDF8AAE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000" y="1863970"/>
            <a:ext cx="6491188" cy="4121934"/>
          </a:xfrm>
        </p:spPr>
        <p:txBody>
          <a:bodyPr lIns="90000">
            <a:noAutofit/>
          </a:bodyPr>
          <a:lstStyle>
            <a:lvl1pPr marL="342900" indent="-342900">
              <a:buClr>
                <a:schemeClr val="accent4"/>
              </a:buClr>
              <a:buFont typeface="Wingdings" pitchFamily="2" charset="2"/>
              <a:buChar char="§"/>
              <a:defRPr sz="2000" b="0" i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Biler</a:t>
            </a:r>
          </a:p>
          <a:p>
            <a:pPr lvl="0"/>
            <a:r>
              <a:rPr lang="da-DK" noProof="0" dirty="0"/>
              <a:t>Andre elementer</a:t>
            </a:r>
          </a:p>
          <a:p>
            <a:pPr lvl="0"/>
            <a:r>
              <a:rPr lang="da-DK" noProof="0" dirty="0"/>
              <a:t>Hænger konkurrence</a:t>
            </a:r>
          </a:p>
        </p:txBody>
      </p:sp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AEF33254-BD86-D12B-5ABF-A8C9DC8A87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05155" y="6395845"/>
            <a:ext cx="2325687" cy="30808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noProof="0"/>
              <a:t>sammen om_</a:t>
            </a:r>
          </a:p>
        </p:txBody>
      </p:sp>
      <p:sp>
        <p:nvSpPr>
          <p:cNvPr id="3" name="Pladsholder til tekst 15">
            <a:extLst>
              <a:ext uri="{FF2B5EF4-FFF2-40B4-BE49-F238E27FC236}">
                <a16:creationId xmlns:a16="http://schemas.microsoft.com/office/drawing/2014/main" id="{1E38FD2E-8AF4-C5C9-7F90-61005442CD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540000"/>
            <a:ext cx="6491188" cy="331085"/>
          </a:xfrm>
        </p:spPr>
        <p:txBody>
          <a:bodyPr lIns="90000"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noProof="0" dirty="0"/>
              <a:t>Fredagsmøde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6E859F-5D4A-2370-FED6-02FF41B0E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1138" y="5788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_ grøn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5DA506C-54A7-0BE1-6B80-E99650C2CD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12192002" cy="6858001"/>
          </a:xfrm>
          <a:noFill/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ikon for at ændre foto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A76936-2BDB-072E-7EA9-4DF5CFB5D5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11076517" cy="819273"/>
          </a:xfrm>
        </p:spPr>
        <p:txBody>
          <a:bodyPr lIns="90000" anchor="t" anchorCtr="0"/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indsætte overskrift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8739AD8-4447-A9CC-5CDD-E63513E24B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1440000"/>
            <a:ext cx="11078633" cy="389093"/>
          </a:xfrm>
        </p:spPr>
        <p:txBody>
          <a:bodyPr lIns="90000"/>
          <a:lstStyle>
            <a:lvl1pPr marL="0" indent="0" algn="l">
              <a:buNone/>
              <a:defRPr sz="1800" b="0" i="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her for at indsætte navn/dato/byline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A38B24A-1191-2149-8269-5B869DCCC13E}"/>
              </a:ext>
            </a:extLst>
          </p:cNvPr>
          <p:cNvSpPr/>
          <p:nvPr userDrawn="1"/>
        </p:nvSpPr>
        <p:spPr>
          <a:xfrm>
            <a:off x="0" y="5604810"/>
            <a:ext cx="12192000" cy="125319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79180B-CD8C-140B-65B6-F77272625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0921" y="5516610"/>
            <a:ext cx="2893249" cy="13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_ grøn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8E7650B-DC63-C147-CABF-2F59ECD5820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189836"/>
            <a:ext cx="12192002" cy="5668164"/>
          </a:xfrm>
          <a:noFill/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ikon for at ændre foto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8A596C-9F53-7EC6-B92B-4310A98E42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1620000"/>
            <a:ext cx="11076517" cy="753820"/>
          </a:xfrm>
        </p:spPr>
        <p:txBody>
          <a:bodyPr lIns="90000" anchor="t" anchorCtr="0"/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da-DK" noProof="0" dirty="0"/>
              <a:t>Klik for at indsætte overskrift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CC144EF-5A75-C1DD-37AA-1BB5834A4A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520000"/>
            <a:ext cx="11078633" cy="389093"/>
          </a:xfrm>
        </p:spPr>
        <p:txBody>
          <a:bodyPr lIns="9000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her for at indsætte navn/dato/byline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EA795AA-ED93-F64D-FD6F-7BBF37599008}"/>
              </a:ext>
            </a:extLst>
          </p:cNvPr>
          <p:cNvSpPr/>
          <p:nvPr userDrawn="1"/>
        </p:nvSpPr>
        <p:spPr>
          <a:xfrm>
            <a:off x="0" y="-4027"/>
            <a:ext cx="12192000" cy="1210201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5606B7-358B-B87D-B6BD-FF3C22821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3901" y="-97972"/>
            <a:ext cx="2893249" cy="13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_ grøn top og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0B136B8-5E9E-F333-CD83-24434861EA77}"/>
              </a:ext>
            </a:extLst>
          </p:cNvPr>
          <p:cNvSpPr/>
          <p:nvPr userDrawn="1"/>
        </p:nvSpPr>
        <p:spPr>
          <a:xfrm>
            <a:off x="0" y="-4027"/>
            <a:ext cx="12192000" cy="3356827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08FD88C-9FCA-A62D-F3A5-87037CCBBC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352800"/>
            <a:ext cx="12192000" cy="3040064"/>
          </a:xfrm>
          <a:noFill/>
        </p:spPr>
        <p:txBody>
          <a:bodyPr tIns="612000" anchor="ctr" anchorCtr="0"/>
          <a:lstStyle>
            <a:lvl1pPr marL="0" indent="0" algn="ctr">
              <a:buNone/>
              <a:defRPr sz="1867"/>
            </a:lvl1pPr>
          </a:lstStyle>
          <a:p>
            <a:r>
              <a:rPr lang="da-DK" noProof="0" dirty="0"/>
              <a:t>Klik på ikon og indsæt foto</a:t>
            </a:r>
          </a:p>
          <a:p>
            <a:endParaRPr lang="da-DK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320AA4A-73CE-CBC4-73E5-51DDB72304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160000"/>
            <a:ext cx="11078633" cy="389093"/>
          </a:xfrm>
        </p:spPr>
        <p:txBody>
          <a:bodyPr lIns="90000">
            <a:noAutofit/>
          </a:bodyPr>
          <a:lstStyle>
            <a:lvl1pPr marL="0" indent="0" algn="l">
              <a:buNone/>
              <a:defRPr sz="1800" baseline="0">
                <a:solidFill>
                  <a:schemeClr val="accent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her for at indsætte navn/dato/byline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416B00-1290-96F2-9D0C-BDDD479EF5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1080000"/>
            <a:ext cx="11076517" cy="976223"/>
          </a:xfrm>
        </p:spPr>
        <p:txBody>
          <a:bodyPr lIns="90000" anchor="t" anchorCtr="0">
            <a:noAutofit/>
          </a:bodyPr>
          <a:lstStyle>
            <a:lvl1pPr>
              <a:defRPr sz="4400" b="0">
                <a:solidFill>
                  <a:schemeClr val="accent4"/>
                </a:solidFill>
              </a:defRPr>
            </a:lvl1pPr>
          </a:lstStyle>
          <a:p>
            <a:r>
              <a:rPr lang="da-DK" noProof="0" dirty="0"/>
              <a:t>Klik for at indsætte overskrift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3C6B464-8623-48A5-090F-1165F18DE435}"/>
              </a:ext>
            </a:extLst>
          </p:cNvPr>
          <p:cNvSpPr txBox="1">
            <a:spLocks/>
          </p:cNvSpPr>
          <p:nvPr userDrawn="1"/>
        </p:nvSpPr>
        <p:spPr>
          <a:xfrm>
            <a:off x="540000" y="540000"/>
            <a:ext cx="11078633" cy="308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Wingdings" panose="05000000000000000000" pitchFamily="2" charset="2"/>
              <a:buNone/>
              <a:defRPr sz="1867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Wingdings" panose="05000000000000000000" pitchFamily="2" charset="2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Wingdings" panose="05000000000000000000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b="0" i="0" noProof="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sammen om_ en grønnere hverdag</a:t>
            </a:r>
          </a:p>
        </p:txBody>
      </p:sp>
    </p:spTree>
    <p:extLst>
      <p:ext uri="{BB962C8B-B14F-4D97-AF65-F5344CB8AC3E}">
        <p14:creationId xmlns:p14="http://schemas.microsoft.com/office/powerpoint/2010/main" val="229500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EE7F295-6969-4B7A-D565-9AD0EF26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19" y="301046"/>
            <a:ext cx="10515600" cy="1001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noProof="0" dirty="0"/>
              <a:t>Klik for at indsætte overskrift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B1A74D-65B6-6A45-25A0-F822928B7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19" y="1435465"/>
            <a:ext cx="10515600" cy="4750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3" name="Page#">
            <a:extLst>
              <a:ext uri="{FF2B5EF4-FFF2-40B4-BE49-F238E27FC236}">
                <a16:creationId xmlns:a16="http://schemas.microsoft.com/office/drawing/2014/main" id="{E6637D78-0674-025A-C5DC-328CA61580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80636" y="6545817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da-DK" sz="1067" b="1" noProof="0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‹nr.›</a:t>
            </a:fld>
            <a:r>
              <a:rPr lang="da-DK" sz="1067" noProof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da-DK" sz="1200" noProof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sp>
        <p:nvSpPr>
          <p:cNvPr id="14" name="bmkFldAdditionalInfo">
            <a:extLst>
              <a:ext uri="{FF2B5EF4-FFF2-40B4-BE49-F238E27FC236}">
                <a16:creationId xmlns:a16="http://schemas.microsoft.com/office/drawing/2014/main" id="{74B0C53A-909C-7004-962C-6C6F21D6F0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90648" y="6533246"/>
            <a:ext cx="4191931" cy="14754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da-DK" sz="1050" noProof="0">
                <a:solidFill>
                  <a:schemeClr val="bg1"/>
                </a:solidFill>
                <a:ea typeface="SimHei"/>
                <a:cs typeface="Arial" charset="0"/>
              </a:rPr>
              <a:t>Footer (ændres i side master)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2FEE313B-2190-44B7-2FE1-116FF91DA99F}"/>
              </a:ext>
            </a:extLst>
          </p:cNvPr>
          <p:cNvSpPr/>
          <p:nvPr userDrawn="1"/>
        </p:nvSpPr>
        <p:spPr>
          <a:xfrm>
            <a:off x="0" y="6393392"/>
            <a:ext cx="12192000" cy="46902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/>
          </a:p>
        </p:txBody>
      </p:sp>
      <p:sp>
        <p:nvSpPr>
          <p:cNvPr id="11" name="Pladsholder til slidenummer 5">
            <a:extLst>
              <a:ext uri="{FF2B5EF4-FFF2-40B4-BE49-F238E27FC236}">
                <a16:creationId xmlns:a16="http://schemas.microsoft.com/office/drawing/2014/main" id="{13B8FD3B-FDC5-BE5E-C2B7-1FCAE18C1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  <a:prstGeom prst="rect">
            <a:avLst/>
          </a:prstGeom>
        </p:spPr>
        <p:txBody>
          <a:bodyPr anchor="ctr"/>
          <a:lstStyle>
            <a:lvl1pPr algn="r">
              <a:defRPr sz="1100" b="0" i="0">
                <a:solidFill>
                  <a:schemeClr val="accent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415D267-9509-4836-B1C3-FEC9CAC3FDE1}" type="slidenum">
              <a:rPr lang="da-DK" noProof="0" smtClean="0"/>
              <a:pPr/>
              <a:t>‹nr.›</a:t>
            </a:fld>
            <a:endParaRPr lang="da-DK" noProof="0"/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9AD602B5-6DDA-634C-3950-77B40D0E112B}"/>
              </a:ext>
            </a:extLst>
          </p:cNvPr>
          <p:cNvCxnSpPr/>
          <p:nvPr userDrawn="1"/>
        </p:nvCxnSpPr>
        <p:spPr>
          <a:xfrm flipV="1">
            <a:off x="518419" y="-349624"/>
            <a:ext cx="0" cy="349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7CE3C226-711A-2716-259E-F06C729A56D4}"/>
              </a:ext>
            </a:extLst>
          </p:cNvPr>
          <p:cNvCxnSpPr>
            <a:cxnSpLocks/>
          </p:cNvCxnSpPr>
          <p:nvPr userDrawn="1"/>
        </p:nvCxnSpPr>
        <p:spPr>
          <a:xfrm>
            <a:off x="-557906" y="504825"/>
            <a:ext cx="463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7AF3E321-80F3-108D-B2EB-41C5E1BDB4B5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18308" y="6320836"/>
            <a:ext cx="1219756" cy="5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1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6" r:id="rId3"/>
    <p:sldLayoutId id="2147483696" r:id="rId4"/>
    <p:sldLayoutId id="2147483697" r:id="rId5"/>
    <p:sldLayoutId id="2147483688" r:id="rId6"/>
    <p:sldLayoutId id="2147483661" r:id="rId7"/>
    <p:sldLayoutId id="2147483662" r:id="rId8"/>
    <p:sldLayoutId id="2147483663" r:id="rId9"/>
    <p:sldLayoutId id="2147483695" r:id="rId10"/>
    <p:sldLayoutId id="2147483685" r:id="rId11"/>
    <p:sldLayoutId id="2147483666" r:id="rId12"/>
    <p:sldLayoutId id="2147483680" r:id="rId13"/>
    <p:sldLayoutId id="2147483698" r:id="rId14"/>
    <p:sldLayoutId id="2147483690" r:id="rId15"/>
    <p:sldLayoutId id="2147483681" r:id="rId16"/>
    <p:sldLayoutId id="2147483689" r:id="rId17"/>
    <p:sldLayoutId id="2147483682" r:id="rId18"/>
    <p:sldLayoutId id="2147483691" r:id="rId19"/>
    <p:sldLayoutId id="2147483683" r:id="rId20"/>
    <p:sldLayoutId id="2147483692" r:id="rId21"/>
    <p:sldLayoutId id="2147483672" r:id="rId22"/>
    <p:sldLayoutId id="2147483678" r:id="rId23"/>
    <p:sldLayoutId id="2147483673" r:id="rId24"/>
    <p:sldLayoutId id="2147483676" r:id="rId25"/>
    <p:sldLayoutId id="2147483671" r:id="rId26"/>
    <p:sldLayoutId id="2147483675" r:id="rId27"/>
    <p:sldLayoutId id="2147483677" r:id="rId28"/>
    <p:sldLayoutId id="2147483674" r:id="rId29"/>
    <p:sldLayoutId id="2147483679" r:id="rId30"/>
    <p:sldLayoutId id="2147483649" r:id="rId31"/>
    <p:sldLayoutId id="2147483670" r:id="rId32"/>
    <p:sldLayoutId id="2147483669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6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6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Fugt, dug, dråbe, plante&#10;&#10;Automatisk genereret beskrivelse">
            <a:extLst>
              <a:ext uri="{FF2B5EF4-FFF2-40B4-BE49-F238E27FC236}">
                <a16:creationId xmlns:a16="http://schemas.microsoft.com/office/drawing/2014/main" id="{9E7DE08B-2FD7-3A6D-76DA-3E6719C1AC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012FFA3-0C9F-E1AF-2002-8C7A2A772F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/>
                </a:solidFill>
              </a:rPr>
              <a:t>Generalforsamling – Svenstrup Vandværk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9A69B959-F181-D2E7-303D-48C5D3297D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3200" b="1" dirty="0">
                <a:solidFill>
                  <a:schemeClr val="accent6"/>
                </a:solidFill>
              </a:rPr>
              <a:t>Torsdag den 6. marts 2025</a:t>
            </a:r>
          </a:p>
          <a:p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21936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E50B-DB59-BADF-3354-6E254DDC9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FB24437-9D5F-3FBB-8BB0-7246981A6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2</a:t>
            </a:fld>
            <a:endParaRPr lang="da-DK" noProof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5FA448F-AE8B-1244-5B5D-7406D5492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3" y="302653"/>
            <a:ext cx="5183747" cy="541127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F0ADEE3-47B3-FC4D-4A7E-1460A741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637" y="837126"/>
            <a:ext cx="6157534" cy="42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7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ADB7234-68EC-F55D-BBAC-409EAB81F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15D267-9509-4836-B1C3-FEC9CAC3FDE1}" type="slidenum">
              <a:rPr lang="da-DK" noProof="0" smtClean="0"/>
              <a:pPr/>
              <a:t>3</a:t>
            </a:fld>
            <a:endParaRPr lang="da-DK" noProof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8E1C53D-B23A-389A-CB24-8879CA693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63" y="0"/>
            <a:ext cx="6060338" cy="64009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9F666AD-0721-B91F-C1D1-039B980B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9473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88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DCC68DF0-97CB-B086-ADB2-C30EB35C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4</a:t>
            </a:fld>
            <a:endParaRPr lang="da-DK" noProof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F3DB968-6CF7-26E2-4064-A676216D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59" y="641823"/>
            <a:ext cx="10347456" cy="485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0C5D6E4-8F3A-661D-F2AB-7F3CAB030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5</a:t>
            </a:fld>
            <a:endParaRPr lang="da-DK" noProof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CB4344C-7679-E6F5-4BB6-6D1A2FA5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752" y="560341"/>
            <a:ext cx="4788792" cy="568559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10D7045-9783-17A8-F263-30E8696A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5" y="112107"/>
            <a:ext cx="5698825" cy="604420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2DEC560-FA1D-10D7-A547-50F00AF8D6A0}"/>
              </a:ext>
            </a:extLst>
          </p:cNvPr>
          <p:cNvSpPr txBox="1"/>
          <p:nvPr/>
        </p:nvSpPr>
        <p:spPr>
          <a:xfrm>
            <a:off x="5935013" y="158812"/>
            <a:ext cx="586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5">
                    <a:lumMod val="50000"/>
                  </a:schemeClr>
                </a:solidFill>
              </a:rPr>
              <a:t>Forudsætning: Tinglyste ledninger med levetid på 75 år</a:t>
            </a:r>
          </a:p>
        </p:txBody>
      </p:sp>
    </p:spTree>
    <p:extLst>
      <p:ext uri="{BB962C8B-B14F-4D97-AF65-F5344CB8AC3E}">
        <p14:creationId xmlns:p14="http://schemas.microsoft.com/office/powerpoint/2010/main" val="614046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C5DB2-4AC8-9B61-94B8-30EE15D39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FFFBF431-3968-3D3A-2BAF-9B5ED3BE3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6</a:t>
            </a:fld>
            <a:endParaRPr lang="da-DK" noProof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E656423-B0CF-14E0-8B66-15FB41C7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1919194"/>
            <a:ext cx="6536175" cy="23331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3C8B210-2D2D-FB2A-F2A4-BB2A9A24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152" y="4342278"/>
            <a:ext cx="4893808" cy="1678836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8BA9473-A0CB-9CA1-9862-94BE89AB6589}"/>
              </a:ext>
            </a:extLst>
          </p:cNvPr>
          <p:cNvSpPr txBox="1"/>
          <p:nvPr/>
        </p:nvSpPr>
        <p:spPr>
          <a:xfrm>
            <a:off x="1189149" y="288284"/>
            <a:ext cx="9813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5">
                    <a:lumMod val="50000"/>
                  </a:schemeClr>
                </a:solidFill>
              </a:rPr>
              <a:t>SONFOR Vand overtager IKKE vandværk og boringer, og heller ikke udgifter til nedrivning af bygning eller sløjfning af boringer.</a:t>
            </a:r>
          </a:p>
          <a:p>
            <a:r>
              <a:rPr lang="da-DK" b="1" dirty="0">
                <a:solidFill>
                  <a:schemeClr val="accent5">
                    <a:lumMod val="50000"/>
                  </a:schemeClr>
                </a:solidFill>
              </a:rPr>
              <a:t>Svenstrup Vandværk beregner eventuelle bidrag fra andelshavere til disse udgifter kombineret med eventuel kassebeholdning.</a:t>
            </a:r>
          </a:p>
        </p:txBody>
      </p:sp>
    </p:spTree>
    <p:extLst>
      <p:ext uri="{BB962C8B-B14F-4D97-AF65-F5344CB8AC3E}">
        <p14:creationId xmlns:p14="http://schemas.microsoft.com/office/powerpoint/2010/main" val="243085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7512B-B928-190D-103E-5FE4DEF20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61AC061-3909-22CE-A443-C3EC6F6C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9" y="851410"/>
            <a:ext cx="10521132" cy="3971728"/>
          </a:xfrm>
          <a:prstGeom prst="rect">
            <a:avLst/>
          </a:prstGeom>
          <a:noFill/>
        </p:spPr>
      </p:pic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96674051-D09B-1AEF-588B-2CC989260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7</a:t>
            </a:fld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24341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E1605-2238-2E31-DAF1-9CD02F99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681F800-5572-D8FC-08F6-BA876A13E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116" y="6400801"/>
            <a:ext cx="2782384" cy="4572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415D267-9509-4836-B1C3-FEC9CAC3FDE1}" type="slidenum">
              <a:rPr lang="da-DK" noProof="0" smtClean="0"/>
              <a:pPr>
                <a:spcAft>
                  <a:spcPts val="600"/>
                </a:spcAft>
              </a:pPr>
              <a:t>8</a:t>
            </a:fld>
            <a:endParaRPr lang="da-DK" noProof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6A8735F-4F98-7468-72F6-6910EB30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20" y="569553"/>
            <a:ext cx="4797180" cy="547907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697AA8B-0D70-1405-1C5D-BBF5777C68C9}"/>
              </a:ext>
            </a:extLst>
          </p:cNvPr>
          <p:cNvSpPr txBox="1"/>
          <p:nvPr/>
        </p:nvSpPr>
        <p:spPr>
          <a:xfrm>
            <a:off x="6754968" y="1139780"/>
            <a:ext cx="44432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Eksempel: vandforbrug på 100 m³ pr år</a:t>
            </a:r>
          </a:p>
          <a:p>
            <a:r>
              <a:rPr lang="da-DK" sz="2000" b="1" dirty="0"/>
              <a:t>(pris ekskl. afgifter og moms)</a:t>
            </a:r>
          </a:p>
          <a:p>
            <a:endParaRPr lang="da-DK" sz="2000" b="1" dirty="0"/>
          </a:p>
          <a:p>
            <a:endParaRPr lang="da-DK" sz="2000" b="1" dirty="0"/>
          </a:p>
          <a:p>
            <a:r>
              <a:rPr lang="da-DK" sz="2000" b="1" dirty="0"/>
              <a:t>Svenstrup Vandværk = 1.100 kr. pr. år</a:t>
            </a:r>
          </a:p>
          <a:p>
            <a:endParaRPr lang="da-DK" sz="2000" b="1" dirty="0"/>
          </a:p>
          <a:p>
            <a:r>
              <a:rPr lang="da-DK" sz="2000" b="1" dirty="0"/>
              <a:t>SONFOR Vand          = 1.326 kr. pr. år</a:t>
            </a:r>
          </a:p>
          <a:p>
            <a:endParaRPr lang="da-DK" sz="2000" b="1" dirty="0"/>
          </a:p>
          <a:p>
            <a:r>
              <a:rPr lang="da-DK" sz="2000" b="1" dirty="0"/>
              <a:t>Forskel                      =   226 kr. pr. år</a:t>
            </a:r>
          </a:p>
          <a:p>
            <a:endParaRPr lang="da-DK" sz="2000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183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ONFOR GRØN">
      <a:dk1>
        <a:srgbClr val="000000"/>
      </a:dk1>
      <a:lt1>
        <a:srgbClr val="FFFFFF"/>
      </a:lt1>
      <a:dk2>
        <a:srgbClr val="878786"/>
      </a:dk2>
      <a:lt2>
        <a:srgbClr val="BFC0BE"/>
      </a:lt2>
      <a:accent1>
        <a:srgbClr val="284130"/>
      </a:accent1>
      <a:accent2>
        <a:srgbClr val="1C583E"/>
      </a:accent2>
      <a:accent3>
        <a:srgbClr val="53745F"/>
      </a:accent3>
      <a:accent4>
        <a:srgbClr val="74A881"/>
      </a:accent4>
      <a:accent5>
        <a:srgbClr val="B3CBB7"/>
      </a:accent5>
      <a:accent6>
        <a:srgbClr val="D9E3DA"/>
      </a:accent6>
      <a:hlink>
        <a:srgbClr val="78B74A"/>
      </a:hlink>
      <a:folHlink>
        <a:srgbClr val="869098"/>
      </a:folHlink>
    </a:clrScheme>
    <a:fontScheme name="SONFOR">
      <a:majorFont>
        <a:latin typeface="Segoe UI Semibold"/>
        <a:ea typeface=""/>
        <a:cs typeface=""/>
      </a:majorFont>
      <a:minorFont>
        <a:latin typeface="Segoe UI Variabl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FOR _ powerpoint template _ rev.potx  -  Sidst gemt af brugeren" id="{6768E43C-BDA8-4B74-A1E1-8866197D2DFF}" vid="{98C75E9D-0C6E-4E93-9A35-4F4C8E5FCDA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2036</TotalTime>
  <Words>104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Segoe UI</vt:lpstr>
      <vt:lpstr>Segoe UI Semibold</vt:lpstr>
      <vt:lpstr>Segoe UI Variable Text Light</vt:lpstr>
      <vt:lpstr>Wingdings</vt:lpstr>
      <vt:lpstr>Office-tema</vt:lpstr>
      <vt:lpstr>Generalforsamling – Svenstrup Vandværk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Joan Isabella Andersen</dc:creator>
  <cp:lastModifiedBy>Susanne Vesten</cp:lastModifiedBy>
  <cp:revision>148</cp:revision>
  <dcterms:created xsi:type="dcterms:W3CDTF">2023-06-28T06:01:30Z</dcterms:created>
  <dcterms:modified xsi:type="dcterms:W3CDTF">2025-01-23T08:07:27Z</dcterms:modified>
</cp:coreProperties>
</file>